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2" r:id="rId4"/>
    <p:sldId id="258" r:id="rId5"/>
    <p:sldId id="260" r:id="rId6"/>
    <p:sldId id="266" r:id="rId7"/>
    <p:sldId id="261" r:id="rId8"/>
    <p:sldId id="262" r:id="rId9"/>
    <p:sldId id="263" r:id="rId10"/>
    <p:sldId id="265" r:id="rId11"/>
    <p:sldId id="267" r:id="rId12"/>
    <p:sldId id="271" r:id="rId13"/>
    <p:sldId id="630" r:id="rId14"/>
    <p:sldId id="279" r:id="rId15"/>
    <p:sldId id="273" r:id="rId16"/>
    <p:sldId id="280" r:id="rId17"/>
    <p:sldId id="281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jVsEBpcvHPxCk7HmK3kE+kqAv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D8664F-2603-4D3C-A5A1-AC2530401DCC}" v="9" dt="2025-12-11T20:07:13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 Stevens" userId="9e249517-8df9-4c22-8dfd-ee0491c62c25" providerId="ADAL" clId="{FE611379-86A5-48AF-8C20-E0D9432892AD}"/>
    <pc:docChg chg="undo custSel addSld delSld modSld sldOrd">
      <pc:chgData name="E. Stevens" userId="9e249517-8df9-4c22-8dfd-ee0491c62c25" providerId="ADAL" clId="{FE611379-86A5-48AF-8C20-E0D9432892AD}" dt="2025-12-11T20:23:02.008" v="1906" actId="47"/>
      <pc:docMkLst>
        <pc:docMk/>
      </pc:docMkLst>
      <pc:sldChg chg="modSp mod">
        <pc:chgData name="E. Stevens" userId="9e249517-8df9-4c22-8dfd-ee0491c62c25" providerId="ADAL" clId="{FE611379-86A5-48AF-8C20-E0D9432892AD}" dt="2025-12-11T19:27:43.930" v="18" actId="20577"/>
        <pc:sldMkLst>
          <pc:docMk/>
          <pc:sldMk cId="0" sldId="256"/>
        </pc:sldMkLst>
        <pc:spChg chg="mod">
          <ac:chgData name="E. Stevens" userId="9e249517-8df9-4c22-8dfd-ee0491c62c25" providerId="ADAL" clId="{FE611379-86A5-48AF-8C20-E0D9432892AD}" dt="2025-12-11T19:27:43.930" v="18" actId="20577"/>
          <ac:spMkLst>
            <pc:docMk/>
            <pc:sldMk cId="0" sldId="256"/>
            <ac:spMk id="109" creationId="{00000000-0000-0000-0000-000000000000}"/>
          </ac:spMkLst>
        </pc:spChg>
      </pc:sldChg>
      <pc:sldChg chg="modSp mod">
        <pc:chgData name="E. Stevens" userId="9e249517-8df9-4c22-8dfd-ee0491c62c25" providerId="ADAL" clId="{FE611379-86A5-48AF-8C20-E0D9432892AD}" dt="2025-12-11T19:45:01.529" v="54" actId="20577"/>
        <pc:sldMkLst>
          <pc:docMk/>
          <pc:sldMk cId="0" sldId="257"/>
        </pc:sldMkLst>
        <pc:spChg chg="mod">
          <ac:chgData name="E. Stevens" userId="9e249517-8df9-4c22-8dfd-ee0491c62c25" providerId="ADAL" clId="{FE611379-86A5-48AF-8C20-E0D9432892AD}" dt="2025-12-11T19:45:01.529" v="54" actId="20577"/>
          <ac:spMkLst>
            <pc:docMk/>
            <pc:sldMk cId="0" sldId="257"/>
            <ac:spMk id="119" creationId="{00000000-0000-0000-0000-000000000000}"/>
          </ac:spMkLst>
        </pc:spChg>
      </pc:sldChg>
      <pc:sldChg chg="del">
        <pc:chgData name="E. Stevens" userId="9e249517-8df9-4c22-8dfd-ee0491c62c25" providerId="ADAL" clId="{FE611379-86A5-48AF-8C20-E0D9432892AD}" dt="2025-12-11T19:37:51.895" v="19" actId="47"/>
        <pc:sldMkLst>
          <pc:docMk/>
          <pc:sldMk cId="0" sldId="259"/>
        </pc:sldMkLst>
      </pc:sldChg>
      <pc:sldChg chg="modSp mod">
        <pc:chgData name="E. Stevens" userId="9e249517-8df9-4c22-8dfd-ee0491c62c25" providerId="ADAL" clId="{FE611379-86A5-48AF-8C20-E0D9432892AD}" dt="2025-12-11T20:10:20.545" v="1815" actId="20577"/>
        <pc:sldMkLst>
          <pc:docMk/>
          <pc:sldMk cId="0" sldId="261"/>
        </pc:sldMkLst>
        <pc:spChg chg="mod">
          <ac:chgData name="E. Stevens" userId="9e249517-8df9-4c22-8dfd-ee0491c62c25" providerId="ADAL" clId="{FE611379-86A5-48AF-8C20-E0D9432892AD}" dt="2025-12-11T20:10:20.545" v="1815" actId="20577"/>
          <ac:spMkLst>
            <pc:docMk/>
            <pc:sldMk cId="0" sldId="261"/>
            <ac:spMk id="152" creationId="{00000000-0000-0000-0000-000000000000}"/>
          </ac:spMkLst>
        </pc:spChg>
      </pc:sldChg>
      <pc:sldChg chg="modSp mod">
        <pc:chgData name="E. Stevens" userId="9e249517-8df9-4c22-8dfd-ee0491c62c25" providerId="ADAL" clId="{FE611379-86A5-48AF-8C20-E0D9432892AD}" dt="2025-12-11T19:52:15.136" v="714" actId="20577"/>
        <pc:sldMkLst>
          <pc:docMk/>
          <pc:sldMk cId="0" sldId="262"/>
        </pc:sldMkLst>
        <pc:spChg chg="mod">
          <ac:chgData name="E. Stevens" userId="9e249517-8df9-4c22-8dfd-ee0491c62c25" providerId="ADAL" clId="{FE611379-86A5-48AF-8C20-E0D9432892AD}" dt="2025-12-11T19:45:51.572" v="70" actId="20577"/>
          <ac:spMkLst>
            <pc:docMk/>
            <pc:sldMk cId="0" sldId="262"/>
            <ac:spMk id="157" creationId="{00000000-0000-0000-0000-000000000000}"/>
          </ac:spMkLst>
        </pc:spChg>
        <pc:spChg chg="mod">
          <ac:chgData name="E. Stevens" userId="9e249517-8df9-4c22-8dfd-ee0491c62c25" providerId="ADAL" clId="{FE611379-86A5-48AF-8C20-E0D9432892AD}" dt="2025-12-11T19:52:15.136" v="714" actId="20577"/>
          <ac:spMkLst>
            <pc:docMk/>
            <pc:sldMk cId="0" sldId="262"/>
            <ac:spMk id="158" creationId="{00000000-0000-0000-0000-000000000000}"/>
          </ac:spMkLst>
        </pc:spChg>
      </pc:sldChg>
      <pc:sldChg chg="modSp mod">
        <pc:chgData name="E. Stevens" userId="9e249517-8df9-4c22-8dfd-ee0491c62c25" providerId="ADAL" clId="{FE611379-86A5-48AF-8C20-E0D9432892AD}" dt="2025-12-11T19:55:38.920" v="1160" actId="20577"/>
        <pc:sldMkLst>
          <pc:docMk/>
          <pc:sldMk cId="0" sldId="263"/>
        </pc:sldMkLst>
        <pc:spChg chg="mod">
          <ac:chgData name="E. Stevens" userId="9e249517-8df9-4c22-8dfd-ee0491c62c25" providerId="ADAL" clId="{FE611379-86A5-48AF-8C20-E0D9432892AD}" dt="2025-12-11T19:52:38.959" v="723" actId="20577"/>
          <ac:spMkLst>
            <pc:docMk/>
            <pc:sldMk cId="0" sldId="263"/>
            <ac:spMk id="163" creationId="{00000000-0000-0000-0000-000000000000}"/>
          </ac:spMkLst>
        </pc:spChg>
        <pc:spChg chg="mod">
          <ac:chgData name="E. Stevens" userId="9e249517-8df9-4c22-8dfd-ee0491c62c25" providerId="ADAL" clId="{FE611379-86A5-48AF-8C20-E0D9432892AD}" dt="2025-12-11T19:55:38.920" v="1160" actId="20577"/>
          <ac:spMkLst>
            <pc:docMk/>
            <pc:sldMk cId="0" sldId="263"/>
            <ac:spMk id="164" creationId="{00000000-0000-0000-0000-000000000000}"/>
          </ac:spMkLst>
        </pc:spChg>
      </pc:sldChg>
      <pc:sldChg chg="del">
        <pc:chgData name="E. Stevens" userId="9e249517-8df9-4c22-8dfd-ee0491c62c25" providerId="ADAL" clId="{FE611379-86A5-48AF-8C20-E0D9432892AD}" dt="2025-12-11T19:55:50.744" v="1161" actId="47"/>
        <pc:sldMkLst>
          <pc:docMk/>
          <pc:sldMk cId="0" sldId="264"/>
        </pc:sldMkLst>
      </pc:sldChg>
      <pc:sldChg chg="modSp mod">
        <pc:chgData name="E. Stevens" userId="9e249517-8df9-4c22-8dfd-ee0491c62c25" providerId="ADAL" clId="{FE611379-86A5-48AF-8C20-E0D9432892AD}" dt="2025-12-11T19:56:18.335" v="1240" actId="20577"/>
        <pc:sldMkLst>
          <pc:docMk/>
          <pc:sldMk cId="0" sldId="265"/>
        </pc:sldMkLst>
        <pc:spChg chg="mod">
          <ac:chgData name="E. Stevens" userId="9e249517-8df9-4c22-8dfd-ee0491c62c25" providerId="ADAL" clId="{FE611379-86A5-48AF-8C20-E0D9432892AD}" dt="2025-12-11T19:56:18.335" v="1240" actId="20577"/>
          <ac:spMkLst>
            <pc:docMk/>
            <pc:sldMk cId="0" sldId="265"/>
            <ac:spMk id="178" creationId="{00000000-0000-0000-0000-000000000000}"/>
          </ac:spMkLst>
        </pc:spChg>
      </pc:sldChg>
      <pc:sldChg chg="del">
        <pc:chgData name="E. Stevens" userId="9e249517-8df9-4c22-8dfd-ee0491c62c25" providerId="ADAL" clId="{FE611379-86A5-48AF-8C20-E0D9432892AD}" dt="2025-12-11T19:56:29.737" v="1241" actId="2696"/>
        <pc:sldMkLst>
          <pc:docMk/>
          <pc:sldMk cId="0" sldId="266"/>
        </pc:sldMkLst>
      </pc:sldChg>
      <pc:sldChg chg="addSp delSp modSp add mod">
        <pc:chgData name="E. Stevens" userId="9e249517-8df9-4c22-8dfd-ee0491c62c25" providerId="ADAL" clId="{FE611379-86A5-48AF-8C20-E0D9432892AD}" dt="2025-12-11T20:22:20.146" v="1904" actId="1076"/>
        <pc:sldMkLst>
          <pc:docMk/>
          <pc:sldMk cId="3684682340" sldId="266"/>
        </pc:sldMkLst>
        <pc:spChg chg="add mod">
          <ac:chgData name="E. Stevens" userId="9e249517-8df9-4c22-8dfd-ee0491c62c25" providerId="ADAL" clId="{FE611379-86A5-48AF-8C20-E0D9432892AD}" dt="2025-12-11T20:20:22.314" v="1893" actId="1076"/>
          <ac:spMkLst>
            <pc:docMk/>
            <pc:sldMk cId="3684682340" sldId="266"/>
            <ac:spMk id="12" creationId="{D4D7236C-8DDA-A096-E368-A404DE3794C6}"/>
          </ac:spMkLst>
        </pc:spChg>
        <pc:spChg chg="add">
          <ac:chgData name="E. Stevens" userId="9e249517-8df9-4c22-8dfd-ee0491c62c25" providerId="ADAL" clId="{FE611379-86A5-48AF-8C20-E0D9432892AD}" dt="2025-12-11T20:20:47.026" v="1895" actId="11529"/>
          <ac:spMkLst>
            <pc:docMk/>
            <pc:sldMk cId="3684682340" sldId="266"/>
            <ac:spMk id="13" creationId="{048729F4-ED83-4211-CD63-DEAA8E11B147}"/>
          </ac:spMkLst>
        </pc:spChg>
        <pc:spChg chg="add">
          <ac:chgData name="E. Stevens" userId="9e249517-8df9-4c22-8dfd-ee0491c62c25" providerId="ADAL" clId="{FE611379-86A5-48AF-8C20-E0D9432892AD}" dt="2025-12-11T20:21:01.791" v="1897" actId="11529"/>
          <ac:spMkLst>
            <pc:docMk/>
            <pc:sldMk cId="3684682340" sldId="266"/>
            <ac:spMk id="14" creationId="{ADB97236-5DD8-8DE4-D3D9-9F29EC470E0F}"/>
          </ac:spMkLst>
        </pc:spChg>
        <pc:spChg chg="add mod">
          <ac:chgData name="E. Stevens" userId="9e249517-8df9-4c22-8dfd-ee0491c62c25" providerId="ADAL" clId="{FE611379-86A5-48AF-8C20-E0D9432892AD}" dt="2025-12-11T20:22:20.146" v="1904" actId="1076"/>
          <ac:spMkLst>
            <pc:docMk/>
            <pc:sldMk cId="3684682340" sldId="266"/>
            <ac:spMk id="15" creationId="{13D9501E-290D-88FD-B489-89733839A5CC}"/>
          </ac:spMkLst>
        </pc:spChg>
        <pc:spChg chg="mod">
          <ac:chgData name="E. Stevens" userId="9e249517-8df9-4c22-8dfd-ee0491c62c25" providerId="ADAL" clId="{FE611379-86A5-48AF-8C20-E0D9432892AD}" dt="2025-12-11T20:15:15.478" v="1869" actId="1076"/>
          <ac:spMkLst>
            <pc:docMk/>
            <pc:sldMk cId="3684682340" sldId="266"/>
            <ac:spMk id="184" creationId="{00000000-0000-0000-0000-000000000000}"/>
          </ac:spMkLst>
        </pc:spChg>
        <pc:spChg chg="mod">
          <ac:chgData name="E. Stevens" userId="9e249517-8df9-4c22-8dfd-ee0491c62c25" providerId="ADAL" clId="{FE611379-86A5-48AF-8C20-E0D9432892AD}" dt="2025-12-11T20:13:26.581" v="1826" actId="1076"/>
          <ac:spMkLst>
            <pc:docMk/>
            <pc:sldMk cId="3684682340" sldId="266"/>
            <ac:spMk id="185" creationId="{00000000-0000-0000-0000-000000000000}"/>
          </ac:spMkLst>
        </pc:spChg>
        <pc:spChg chg="mod">
          <ac:chgData name="E. Stevens" userId="9e249517-8df9-4c22-8dfd-ee0491c62c25" providerId="ADAL" clId="{FE611379-86A5-48AF-8C20-E0D9432892AD}" dt="2025-12-11T20:13:53.410" v="1868" actId="20577"/>
          <ac:spMkLst>
            <pc:docMk/>
            <pc:sldMk cId="3684682340" sldId="266"/>
            <ac:spMk id="186" creationId="{00000000-0000-0000-0000-000000000000}"/>
          </ac:spMkLst>
        </pc:spChg>
        <pc:spChg chg="mod">
          <ac:chgData name="E. Stevens" userId="9e249517-8df9-4c22-8dfd-ee0491c62c25" providerId="ADAL" clId="{FE611379-86A5-48AF-8C20-E0D9432892AD}" dt="2025-12-11T20:21:31.791" v="1900" actId="1076"/>
          <ac:spMkLst>
            <pc:docMk/>
            <pc:sldMk cId="3684682340" sldId="266"/>
            <ac:spMk id="187" creationId="{00000000-0000-0000-0000-000000000000}"/>
          </ac:spMkLst>
        </pc:spChg>
        <pc:spChg chg="del">
          <ac:chgData name="E. Stevens" userId="9e249517-8df9-4c22-8dfd-ee0491c62c25" providerId="ADAL" clId="{FE611379-86A5-48AF-8C20-E0D9432892AD}" dt="2025-12-11T20:20:36.786" v="1894" actId="478"/>
          <ac:spMkLst>
            <pc:docMk/>
            <pc:sldMk cId="3684682340" sldId="266"/>
            <ac:spMk id="188" creationId="{00000000-0000-0000-0000-000000000000}"/>
          </ac:spMkLst>
        </pc:spChg>
        <pc:spChg chg="del mod">
          <ac:chgData name="E. Stevens" userId="9e249517-8df9-4c22-8dfd-ee0491c62c25" providerId="ADAL" clId="{FE611379-86A5-48AF-8C20-E0D9432892AD}" dt="2025-12-11T20:20:19.597" v="1892" actId="478"/>
          <ac:spMkLst>
            <pc:docMk/>
            <pc:sldMk cId="3684682340" sldId="266"/>
            <ac:spMk id="189" creationId="{00000000-0000-0000-0000-000000000000}"/>
          </ac:spMkLst>
        </pc:spChg>
        <pc:spChg chg="del">
          <ac:chgData name="E. Stevens" userId="9e249517-8df9-4c22-8dfd-ee0491c62c25" providerId="ADAL" clId="{FE611379-86A5-48AF-8C20-E0D9432892AD}" dt="2025-12-11T20:21:05.193" v="1898" actId="478"/>
          <ac:spMkLst>
            <pc:docMk/>
            <pc:sldMk cId="3684682340" sldId="266"/>
            <ac:spMk id="190" creationId="{00000000-0000-0000-0000-000000000000}"/>
          </ac:spMkLst>
        </pc:spChg>
        <pc:spChg chg="del">
          <ac:chgData name="E. Stevens" userId="9e249517-8df9-4c22-8dfd-ee0491c62c25" providerId="ADAL" clId="{FE611379-86A5-48AF-8C20-E0D9432892AD}" dt="2025-12-11T20:20:50.910" v="1896" actId="478"/>
          <ac:spMkLst>
            <pc:docMk/>
            <pc:sldMk cId="3684682340" sldId="266"/>
            <ac:spMk id="191" creationId="{00000000-0000-0000-0000-000000000000}"/>
          </ac:spMkLst>
        </pc:spChg>
        <pc:picChg chg="add mod">
          <ac:chgData name="E. Stevens" userId="9e249517-8df9-4c22-8dfd-ee0491c62c25" providerId="ADAL" clId="{FE611379-86A5-48AF-8C20-E0D9432892AD}" dt="2025-12-11T20:21:34.780" v="1901" actId="1076"/>
          <ac:picMkLst>
            <pc:docMk/>
            <pc:sldMk cId="3684682340" sldId="266"/>
            <ac:picMk id="3" creationId="{6075921C-5BF5-4735-F7D3-38CF90202F5F}"/>
          </ac:picMkLst>
        </pc:picChg>
        <pc:picChg chg="add mod">
          <ac:chgData name="E. Stevens" userId="9e249517-8df9-4c22-8dfd-ee0491c62c25" providerId="ADAL" clId="{FE611379-86A5-48AF-8C20-E0D9432892AD}" dt="2025-12-11T20:15:30.717" v="1873" actId="1076"/>
          <ac:picMkLst>
            <pc:docMk/>
            <pc:sldMk cId="3684682340" sldId="266"/>
            <ac:picMk id="5" creationId="{89A5CCD3-8083-984D-302B-5F7D8CF75142}"/>
          </ac:picMkLst>
        </pc:picChg>
        <pc:picChg chg="add mod">
          <ac:chgData name="E. Stevens" userId="9e249517-8df9-4c22-8dfd-ee0491c62c25" providerId="ADAL" clId="{FE611379-86A5-48AF-8C20-E0D9432892AD}" dt="2025-12-11T20:17:00.301" v="1876" actId="14100"/>
          <ac:picMkLst>
            <pc:docMk/>
            <pc:sldMk cId="3684682340" sldId="266"/>
            <ac:picMk id="7" creationId="{42242F1A-040B-AFA2-5E0B-452C906C2659}"/>
          </ac:picMkLst>
        </pc:picChg>
        <pc:picChg chg="add del mod">
          <ac:chgData name="E. Stevens" userId="9e249517-8df9-4c22-8dfd-ee0491c62c25" providerId="ADAL" clId="{FE611379-86A5-48AF-8C20-E0D9432892AD}" dt="2025-12-11T20:18:27.182" v="1882" actId="478"/>
          <ac:picMkLst>
            <pc:docMk/>
            <pc:sldMk cId="3684682340" sldId="266"/>
            <ac:picMk id="9" creationId="{7054AB80-2AD5-2C77-94E5-45145942A545}"/>
          </ac:picMkLst>
        </pc:picChg>
        <pc:picChg chg="add mod">
          <ac:chgData name="E. Stevens" userId="9e249517-8df9-4c22-8dfd-ee0491c62c25" providerId="ADAL" clId="{FE611379-86A5-48AF-8C20-E0D9432892AD}" dt="2025-12-11T20:21:38.367" v="1902" actId="1076"/>
          <ac:picMkLst>
            <pc:docMk/>
            <pc:sldMk cId="3684682340" sldId="266"/>
            <ac:picMk id="11" creationId="{0C0FFB86-5AF5-C17A-F2E9-CBCD7C919A00}"/>
          </ac:picMkLst>
        </pc:picChg>
        <pc:picChg chg="del">
          <ac:chgData name="E. Stevens" userId="9e249517-8df9-4c22-8dfd-ee0491c62c25" providerId="ADAL" clId="{FE611379-86A5-48AF-8C20-E0D9432892AD}" dt="2025-12-11T20:12:00.076" v="1817" actId="478"/>
          <ac:picMkLst>
            <pc:docMk/>
            <pc:sldMk cId="3684682340" sldId="266"/>
            <ac:picMk id="192" creationId="{00000000-0000-0000-0000-000000000000}"/>
          </ac:picMkLst>
        </pc:picChg>
      </pc:sldChg>
      <pc:sldChg chg="modSp mod">
        <pc:chgData name="E. Stevens" userId="9e249517-8df9-4c22-8dfd-ee0491c62c25" providerId="ADAL" clId="{FE611379-86A5-48AF-8C20-E0D9432892AD}" dt="2025-12-11T20:03:35.731" v="1716" actId="5793"/>
        <pc:sldMkLst>
          <pc:docMk/>
          <pc:sldMk cId="0" sldId="267"/>
        </pc:sldMkLst>
        <pc:spChg chg="mod">
          <ac:chgData name="E. Stevens" userId="9e249517-8df9-4c22-8dfd-ee0491c62c25" providerId="ADAL" clId="{FE611379-86A5-48AF-8C20-E0D9432892AD}" dt="2025-12-11T20:03:35.731" v="1716" actId="5793"/>
          <ac:spMkLst>
            <pc:docMk/>
            <pc:sldMk cId="0" sldId="267"/>
            <ac:spMk id="199" creationId="{00000000-0000-0000-0000-000000000000}"/>
          </ac:spMkLst>
        </pc:spChg>
      </pc:sldChg>
      <pc:sldChg chg="del">
        <pc:chgData name="E. Stevens" userId="9e249517-8df9-4c22-8dfd-ee0491c62c25" providerId="ADAL" clId="{FE611379-86A5-48AF-8C20-E0D9432892AD}" dt="2025-12-11T20:03:48.383" v="1717" actId="47"/>
        <pc:sldMkLst>
          <pc:docMk/>
          <pc:sldMk cId="0" sldId="269"/>
        </pc:sldMkLst>
      </pc:sldChg>
      <pc:sldChg chg="del">
        <pc:chgData name="E. Stevens" userId="9e249517-8df9-4c22-8dfd-ee0491c62c25" providerId="ADAL" clId="{FE611379-86A5-48AF-8C20-E0D9432892AD}" dt="2025-12-11T19:59:10.569" v="1502" actId="47"/>
        <pc:sldMkLst>
          <pc:docMk/>
          <pc:sldMk cId="0" sldId="270"/>
        </pc:sldMkLst>
      </pc:sldChg>
      <pc:sldChg chg="modSp del mod">
        <pc:chgData name="E. Stevens" userId="9e249517-8df9-4c22-8dfd-ee0491c62c25" providerId="ADAL" clId="{FE611379-86A5-48AF-8C20-E0D9432892AD}" dt="2025-12-11T19:44:02.926" v="39" actId="47"/>
        <pc:sldMkLst>
          <pc:docMk/>
          <pc:sldMk cId="0" sldId="272"/>
        </pc:sldMkLst>
        <pc:spChg chg="mod">
          <ac:chgData name="E. Stevens" userId="9e249517-8df9-4c22-8dfd-ee0491c62c25" providerId="ADAL" clId="{FE611379-86A5-48AF-8C20-E0D9432892AD}" dt="2025-12-11T19:43:30.446" v="30" actId="21"/>
          <ac:spMkLst>
            <pc:docMk/>
            <pc:sldMk cId="0" sldId="272"/>
            <ac:spMk id="241" creationId="{00000000-0000-0000-0000-000000000000}"/>
          </ac:spMkLst>
        </pc:spChg>
      </pc:sldChg>
      <pc:sldChg chg="del">
        <pc:chgData name="E. Stevens" userId="9e249517-8df9-4c22-8dfd-ee0491c62c25" providerId="ADAL" clId="{FE611379-86A5-48AF-8C20-E0D9432892AD}" dt="2025-12-11T19:41:41.917" v="27" actId="47"/>
        <pc:sldMkLst>
          <pc:docMk/>
          <pc:sldMk cId="0" sldId="274"/>
        </pc:sldMkLst>
      </pc:sldChg>
      <pc:sldChg chg="del">
        <pc:chgData name="E. Stevens" userId="9e249517-8df9-4c22-8dfd-ee0491c62c25" providerId="ADAL" clId="{FE611379-86A5-48AF-8C20-E0D9432892AD}" dt="2025-12-11T19:41:34.434" v="26" actId="47"/>
        <pc:sldMkLst>
          <pc:docMk/>
          <pc:sldMk cId="0" sldId="275"/>
        </pc:sldMkLst>
      </pc:sldChg>
      <pc:sldChg chg="del">
        <pc:chgData name="E. Stevens" userId="9e249517-8df9-4c22-8dfd-ee0491c62c25" providerId="ADAL" clId="{FE611379-86A5-48AF-8C20-E0D9432892AD}" dt="2025-12-11T19:41:19.439" v="24" actId="47"/>
        <pc:sldMkLst>
          <pc:docMk/>
          <pc:sldMk cId="0" sldId="276"/>
        </pc:sldMkLst>
      </pc:sldChg>
      <pc:sldChg chg="del">
        <pc:chgData name="E. Stevens" userId="9e249517-8df9-4c22-8dfd-ee0491c62c25" providerId="ADAL" clId="{FE611379-86A5-48AF-8C20-E0D9432892AD}" dt="2025-12-11T19:41:25.603" v="25" actId="47"/>
        <pc:sldMkLst>
          <pc:docMk/>
          <pc:sldMk cId="0" sldId="277"/>
        </pc:sldMkLst>
      </pc:sldChg>
      <pc:sldChg chg="new del">
        <pc:chgData name="E. Stevens" userId="9e249517-8df9-4c22-8dfd-ee0491c62c25" providerId="ADAL" clId="{FE611379-86A5-48AF-8C20-E0D9432892AD}" dt="2025-12-11T19:38:42.263" v="22" actId="47"/>
        <pc:sldMkLst>
          <pc:docMk/>
          <pc:sldMk cId="2955569169" sldId="278"/>
        </pc:sldMkLst>
      </pc:sldChg>
      <pc:sldChg chg="add del">
        <pc:chgData name="E. Stevens" userId="9e249517-8df9-4c22-8dfd-ee0491c62c25" providerId="ADAL" clId="{FE611379-86A5-48AF-8C20-E0D9432892AD}" dt="2025-12-11T19:42:15.172" v="28" actId="2696"/>
        <pc:sldMkLst>
          <pc:docMk/>
          <pc:sldMk cId="2490804061" sldId="279"/>
        </pc:sldMkLst>
      </pc:sldChg>
      <pc:sldChg chg="modSp add mod">
        <pc:chgData name="E. Stevens" userId="9e249517-8df9-4c22-8dfd-ee0491c62c25" providerId="ADAL" clId="{FE611379-86A5-48AF-8C20-E0D9432892AD}" dt="2025-12-11T19:43:48.470" v="38" actId="27636"/>
        <pc:sldMkLst>
          <pc:docMk/>
          <pc:sldMk cId="3940762519" sldId="279"/>
        </pc:sldMkLst>
        <pc:spChg chg="mod">
          <ac:chgData name="E. Stevens" userId="9e249517-8df9-4c22-8dfd-ee0491c62c25" providerId="ADAL" clId="{FE611379-86A5-48AF-8C20-E0D9432892AD}" dt="2025-12-11T19:43:48.470" v="38" actId="27636"/>
          <ac:spMkLst>
            <pc:docMk/>
            <pc:sldMk cId="3940762519" sldId="279"/>
            <ac:spMk id="241" creationId="{00000000-0000-0000-0000-000000000000}"/>
          </ac:spMkLst>
        </pc:spChg>
      </pc:sldChg>
      <pc:sldChg chg="add">
        <pc:chgData name="E. Stevens" userId="9e249517-8df9-4c22-8dfd-ee0491c62c25" providerId="ADAL" clId="{FE611379-86A5-48AF-8C20-E0D9432892AD}" dt="2025-12-11T19:41:11.826" v="23"/>
        <pc:sldMkLst>
          <pc:docMk/>
          <pc:sldMk cId="0" sldId="280"/>
        </pc:sldMkLst>
      </pc:sldChg>
      <pc:sldChg chg="add">
        <pc:chgData name="E. Stevens" userId="9e249517-8df9-4c22-8dfd-ee0491c62c25" providerId="ADAL" clId="{FE611379-86A5-48AF-8C20-E0D9432892AD}" dt="2025-12-11T19:41:11.826" v="23"/>
        <pc:sldMkLst>
          <pc:docMk/>
          <pc:sldMk cId="0" sldId="281"/>
        </pc:sldMkLst>
      </pc:sldChg>
      <pc:sldChg chg="add ord">
        <pc:chgData name="E. Stevens" userId="9e249517-8df9-4c22-8dfd-ee0491c62c25" providerId="ADAL" clId="{FE611379-86A5-48AF-8C20-E0D9432892AD}" dt="2025-12-11T19:44:49.371" v="42"/>
        <pc:sldMkLst>
          <pc:docMk/>
          <pc:sldMk cId="3924284398" sldId="282"/>
        </pc:sldMkLst>
      </pc:sldChg>
      <pc:sldChg chg="modSp add mod ord">
        <pc:chgData name="E. Stevens" userId="9e249517-8df9-4c22-8dfd-ee0491c62c25" providerId="ADAL" clId="{FE611379-86A5-48AF-8C20-E0D9432892AD}" dt="2025-12-11T20:08:40.126" v="1755" actId="20577"/>
        <pc:sldMkLst>
          <pc:docMk/>
          <pc:sldMk cId="3263297349" sldId="630"/>
        </pc:sldMkLst>
        <pc:spChg chg="mod">
          <ac:chgData name="E. Stevens" userId="9e249517-8df9-4c22-8dfd-ee0491c62c25" providerId="ADAL" clId="{FE611379-86A5-48AF-8C20-E0D9432892AD}" dt="2025-12-11T20:08:40.126" v="1755" actId="20577"/>
          <ac:spMkLst>
            <pc:docMk/>
            <pc:sldMk cId="3263297349" sldId="630"/>
            <ac:spMk id="3" creationId="{000D848D-89D8-9A3B-0870-6565ABCBEFAF}"/>
          </ac:spMkLst>
        </pc:spChg>
        <pc:spChg chg="mod">
          <ac:chgData name="E. Stevens" userId="9e249517-8df9-4c22-8dfd-ee0491c62c25" providerId="ADAL" clId="{FE611379-86A5-48AF-8C20-E0D9432892AD}" dt="2025-12-11T20:07:45.107" v="1724" actId="27636"/>
          <ac:spMkLst>
            <pc:docMk/>
            <pc:sldMk cId="3263297349" sldId="630"/>
            <ac:spMk id="4" creationId="{3F13052D-378D-031E-AE21-453491DD28FF}"/>
          </ac:spMkLst>
        </pc:spChg>
      </pc:sldChg>
      <pc:sldChg chg="add del ord">
        <pc:chgData name="E. Stevens" userId="9e249517-8df9-4c22-8dfd-ee0491c62c25" providerId="ADAL" clId="{FE611379-86A5-48AF-8C20-E0D9432892AD}" dt="2025-12-11T20:23:00.593" v="1905" actId="47"/>
        <pc:sldMkLst>
          <pc:docMk/>
          <pc:sldMk cId="0" sldId="631"/>
        </pc:sldMkLst>
      </pc:sldChg>
      <pc:sldChg chg="add del ord">
        <pc:chgData name="E. Stevens" userId="9e249517-8df9-4c22-8dfd-ee0491c62c25" providerId="ADAL" clId="{FE611379-86A5-48AF-8C20-E0D9432892AD}" dt="2025-12-11T20:23:02.008" v="1906" actId="47"/>
        <pc:sldMkLst>
          <pc:docMk/>
          <pc:sldMk cId="0" sldId="63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64528" y="4704031"/>
            <a:ext cx="5316220" cy="384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/>
              <a:t>Voor ieder verband: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l-NL"/>
              <a:t>Met welke factor moest h toenemen om twee bakjes tegelijk op de grond te laten komen?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l-NL"/>
              <a:t>Welke conclusie kunnen we trekken?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l-NL"/>
              <a:t>Hoe kunnen we de formules samenvoegen? Hou de evenredigheidsnotatie aan (t ~ A/\sqrt(m)) tot alle grootheden er in zitten. Dan t = constante*A/sqrt(m)</a:t>
            </a:r>
            <a:endParaRPr/>
          </a:p>
        </p:txBody>
      </p:sp>
      <p:sp>
        <p:nvSpPr>
          <p:cNvPr id="175" name="Google Shape;1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22375"/>
            <a:ext cx="5864225" cy="3298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Bespreken: Welk bewijs heb je dat het krachtendiagram zo moet zijn?</a:t>
            </a:r>
            <a:endParaRPr/>
          </a:p>
        </p:txBody>
      </p:sp>
      <p:sp>
        <p:nvSpPr>
          <p:cNvPr id="196" name="Google Shape;19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a57b805b07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2a57b805b0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45 min.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4363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a57b805b07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g2a57b805b0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80461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70 min.</a:t>
            </a:r>
            <a:endParaRPr dirty="0"/>
          </a:p>
        </p:txBody>
      </p:sp>
      <p:sp>
        <p:nvSpPr>
          <p:cNvPr id="250" name="Google Shape;2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Eind</a:t>
            </a:r>
            <a:endParaRPr dirty="0"/>
          </a:p>
        </p:txBody>
      </p:sp>
      <p:sp>
        <p:nvSpPr>
          <p:cNvPr id="262" name="Google Shape;26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40 min.</a:t>
            </a:r>
            <a:endParaRPr dirty="0"/>
          </a:p>
        </p:txBody>
      </p:sp>
      <p:sp>
        <p:nvSpPr>
          <p:cNvPr id="149" name="Google Shape;14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8655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6837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Opmerken: leerlingmodus betekent niet: speel een leerling. Het betekent alleen dat je moet doen wat de leerling moet doen. Doe je best!</a:t>
            </a:r>
            <a:endParaRPr/>
          </a:p>
        </p:txBody>
      </p:sp>
      <p:sp>
        <p:nvSpPr>
          <p:cNvPr id="149" name="Google Shape;14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64528" y="4704031"/>
            <a:ext cx="5316220" cy="384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/>
              <a:t>Bakje laten vallen, ‘start’ zeggen, ‘stop’ vlak voor hij de grond raakt.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/>
              <a:t>observaties: valt met constante snelheid. Bij twijfel: laat videometing zien.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/>
              <a:t>Steeds vragen: hoe kunnen we dat meten?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/>
              <a:t>Op de lijst moeten komen: hoogte, tijd, massa, oppervlakte, snelheid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/>
              <a:t>Snelheid niet rechtstreeks te meten, dus niet meenemen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/>
              <a:t>Tijd en hoogte is niet zo interessant: we hebben al gezien dat de snelheid constant is. Wel expliciet op bord dat t en h recht evenredig zijn!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/>
              <a:t>Verbanden: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l-NL"/>
              <a:t>Tijd en massa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nl-NL"/>
              <a:t>Tijd en oppervlakte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22375"/>
            <a:ext cx="5864225" cy="3298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1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body" idx="1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2"/>
          <p:cNvSpPr txBox="1">
            <a:spLocks noGrp="1"/>
          </p:cNvSpPr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body" idx="1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ckwell"/>
              <a:buNone/>
              <a:defRPr sz="8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dt" idx="10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ftr" idx="11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4" name="Google Shape;34;p24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35" name="Google Shape;35;p24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4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5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5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" name="Google Shape;42;p25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3" name="Google Shape;43;p25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5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25"/>
          <p:cNvSpPr txBox="1"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ckwell"/>
              <a:buNone/>
              <a:defRPr sz="9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None/>
              <a:defRPr sz="2000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2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2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3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body" idx="4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9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sz="3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2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8" name="Google Shape;78;p29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9" name="Google Shape;79;p2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29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0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sz="3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>
            <a:spLocks noGrp="1"/>
          </p:cNvSpPr>
          <p:nvPr>
            <p:ph type="pic" idx="2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E1DFDF"/>
          </a:solidFill>
          <a:ln>
            <a:noFill/>
          </a:ln>
        </p:spPr>
      </p:sp>
      <p:sp>
        <p:nvSpPr>
          <p:cNvPr id="86" name="Google Shape;86;p30"/>
          <p:cNvSpPr txBox="1">
            <a:spLocks noGrp="1"/>
          </p:cNvSpPr>
          <p:nvPr>
            <p:ph type="body" idx="1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" name="Google Shape;88;p30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9" name="Google Shape;89;p30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30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Rockwell"/>
              <a:buNone/>
              <a:defRPr sz="54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9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9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14" name="Google Shape;14;p21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Google Shape;15;p21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4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1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21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delinginstruction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hyperlink" Target="https://maken.wikiwijs.nl/203809/Modeldidactie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 txBox="1">
            <a:spLocks noGrp="1"/>
          </p:cNvSpPr>
          <p:nvPr>
            <p:ph type="subTitle" idx="4294967295"/>
          </p:nvPr>
        </p:nvSpPr>
        <p:spPr>
          <a:xfrm>
            <a:off x="1574499" y="4140548"/>
            <a:ext cx="7891463" cy="188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Char char="▪"/>
            </a:pPr>
            <a:r>
              <a:rPr lang="nl-NL" sz="2900" b="0" i="0" u="none" strike="noStrike" cap="none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WND conferentie</a:t>
            </a:r>
            <a:endParaRPr sz="2000" b="0" i="0" u="none" strike="noStrike" cap="none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Noto Sans Symbols"/>
              <a:buChar char="▪"/>
            </a:pPr>
            <a:r>
              <a:rPr lang="nl-NL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13 december 2025</a:t>
            </a:r>
            <a:endParaRPr sz="2000" b="0" i="0" u="none" strike="noStrike" cap="none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Arial"/>
              <a:buChar char="•"/>
            </a:pPr>
            <a:r>
              <a:rPr lang="nl-NL" dirty="0">
                <a:latin typeface="Trebuchet MS"/>
                <a:sym typeface="Trebuchet MS"/>
              </a:rPr>
              <a:t>Else Stevens</a:t>
            </a:r>
            <a:endParaRPr sz="2000" b="0" i="0" u="none" strike="noStrike" cap="none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ct val="85000"/>
              <a:buFont typeface="Arial"/>
              <a:buChar char="•"/>
            </a:pPr>
            <a:endParaRPr sz="2000" b="0" i="0" u="none" strike="noStrike" cap="none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10" name="Google Shape;110;p1" descr="Afbeelding met tekst, Lettertype, Graphics, logo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1443" y="1287735"/>
            <a:ext cx="9727835" cy="252136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/>
          <p:nvPr/>
        </p:nvSpPr>
        <p:spPr>
          <a:xfrm>
            <a:off x="8229600" y="101600"/>
            <a:ext cx="3818021" cy="11861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>
            <a:spLocks noGrp="1"/>
          </p:cNvSpPr>
          <p:nvPr>
            <p:ph type="title"/>
          </p:nvPr>
        </p:nvSpPr>
        <p:spPr>
          <a:xfrm>
            <a:off x="591371" y="764497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74074"/>
              <a:buFont typeface="Century Gothic"/>
              <a:buNone/>
            </a:pPr>
            <a:r>
              <a:rPr lang="nl-NL" cap="none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Nabespreken (leerling modus)</a:t>
            </a:r>
            <a:endParaRPr cap="none" dirty="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8" name="Google Shape;178;p10"/>
          <p:cNvSpPr txBox="1">
            <a:spLocks noGrp="1"/>
          </p:cNvSpPr>
          <p:nvPr>
            <p:ph type="body" idx="1"/>
          </p:nvPr>
        </p:nvSpPr>
        <p:spPr>
          <a:xfrm>
            <a:off x="829439" y="2133600"/>
            <a:ext cx="10675173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-NL" sz="2800" dirty="0"/>
              <a:t>Wat is op alle borden hetzelfde?</a:t>
            </a:r>
            <a:endParaRPr dirty="0"/>
          </a:p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-NL" sz="2800" dirty="0"/>
              <a:t>Welke verschillen zijn er?</a:t>
            </a:r>
          </a:p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nl-NL" sz="2800" dirty="0"/>
              <a:t>Op welke vergelijken kwamen we uit?</a:t>
            </a:r>
            <a:endParaRPr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 cap="none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Klassengesprek</a:t>
            </a:r>
            <a:endParaRPr dirty="0"/>
          </a:p>
        </p:txBody>
      </p:sp>
      <p:sp>
        <p:nvSpPr>
          <p:cNvPr id="199" name="Google Shape;199;p12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8536268" cy="4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182880" lvl="0" indent="-1828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nl-NL" sz="2300" dirty="0">
                <a:latin typeface="Trebuchet MS"/>
                <a:sym typeface="Trebuchet MS"/>
              </a:rPr>
              <a:t>Ga met de wiskunde collega in gesprek over wat leerlingen al kunnen en wat nog niet ten aanzien van lijn grafieken en hun formules</a:t>
            </a:r>
            <a:endParaRPr sz="2300" dirty="0"/>
          </a:p>
          <a:p>
            <a:pPr marL="182880" lvl="0" indent="-18288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nl-NL" sz="2300" dirty="0">
                <a:latin typeface="Trebuchet MS"/>
                <a:sym typeface="Trebuchet MS"/>
              </a:rPr>
              <a:t>Waar moet een grafiek aan voldoen om een voorspelling te kunnen maken. En welke verschillen zijn er tussen wiskunde en </a:t>
            </a:r>
            <a:r>
              <a:rPr lang="nl-NL" sz="2300" dirty="0" err="1">
                <a:latin typeface="Trebuchet MS"/>
                <a:sym typeface="Trebuchet MS"/>
              </a:rPr>
              <a:t>nask</a:t>
            </a:r>
            <a:endParaRPr lang="nl-NL" sz="2300" dirty="0">
              <a:latin typeface="Trebuchet MS"/>
              <a:sym typeface="Trebuchet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lang="nl-NL" sz="2300" dirty="0">
              <a:latin typeface="Trebuchet MS"/>
              <a:sym typeface="Trebuchet MS"/>
            </a:endParaRPr>
          </a:p>
          <a:p>
            <a:pPr marL="182880" lvl="0" indent="-182880">
              <a:lnSpc>
                <a:spcPct val="150000"/>
              </a:lnSpc>
              <a:spcBef>
                <a:spcPts val="0"/>
              </a:spcBef>
              <a:buSzPct val="85000"/>
            </a:pPr>
            <a:r>
              <a:rPr lang="nl-NL" sz="2300" dirty="0">
                <a:latin typeface="Trebuchet MS"/>
                <a:ea typeface="Trebuchet MS"/>
                <a:cs typeface="Trebuchet MS"/>
                <a:sym typeface="Trebuchet MS"/>
              </a:rPr>
              <a:t>Kun je een wiskundige formule maken van de lijnen.</a:t>
            </a:r>
            <a:endParaRPr lang="nl-NL" sz="2300" dirty="0"/>
          </a:p>
          <a:p>
            <a:pPr marL="182880" lvl="0" indent="-182880">
              <a:lnSpc>
                <a:spcPct val="150000"/>
              </a:lnSpc>
              <a:buSzPct val="85000"/>
            </a:pPr>
            <a:r>
              <a:rPr lang="nl-NL" sz="2300" dirty="0">
                <a:latin typeface="Trebuchet MS"/>
                <a:sym typeface="Trebuchet MS"/>
              </a:rPr>
              <a:t>Welke verbanden kunnen we in de lijnen zien en wat voor consequentie heeft dat?</a:t>
            </a:r>
            <a:endParaRPr lang="nl-NL" sz="2300" dirty="0"/>
          </a:p>
          <a:p>
            <a:pPr marL="457200" lvl="1" indent="-18288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30"/>
              <a:buChar char="▪"/>
            </a:pPr>
            <a:endParaRPr dirty="0"/>
          </a:p>
          <a:p>
            <a:pPr marL="457200" lvl="1" indent="-18288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30"/>
              <a:buChar char="▪"/>
            </a:pP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30"/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a57b805b07_0_17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Nabespreken (docent modus)</a:t>
            </a:r>
            <a:endParaRPr/>
          </a:p>
        </p:txBody>
      </p:sp>
      <p:sp>
        <p:nvSpPr>
          <p:cNvPr id="235" name="Google Shape;235;g2a57b805b07_0_17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Hoe heb je deze activiteit ervaren?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182880" lvl="0" indent="-172084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30"/>
              <a:buFont typeface="Trebuchet MS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Wat sprak je aan? Wat juist niet?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9CAEF-0884-36DB-812C-C47E3569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Traditioneel </a:t>
            </a:r>
            <a:r>
              <a:rPr lang="nl-NL" dirty="0" err="1"/>
              <a:t>vs</a:t>
            </a:r>
            <a:r>
              <a:rPr lang="nl-NL" dirty="0"/>
              <a:t> modeldidactiek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0D848D-89D8-9A3B-0870-6565ABCBE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4657184" cy="4050792"/>
          </a:xfrm>
        </p:spPr>
        <p:txBody>
          <a:bodyPr>
            <a:normAutofit/>
          </a:bodyPr>
          <a:lstStyle/>
          <a:p>
            <a:pPr marL="131445" indent="0">
              <a:buNone/>
            </a:pPr>
            <a:r>
              <a:rPr lang="nl-NL" b="1" dirty="0"/>
              <a:t>Traditionele les:</a:t>
            </a:r>
          </a:p>
          <a:p>
            <a:r>
              <a:rPr lang="nl-NL" dirty="0"/>
              <a:t>Docent demonstreert een proef en/of geeft uitleg.</a:t>
            </a:r>
          </a:p>
          <a:p>
            <a:r>
              <a:rPr lang="nl-NL" dirty="0"/>
              <a:t>Docent geeft een voorbeeld som.</a:t>
            </a:r>
          </a:p>
          <a:p>
            <a:r>
              <a:rPr lang="nl-NL" dirty="0"/>
              <a:t>Leerlingen maken opgaven.</a:t>
            </a:r>
          </a:p>
          <a:p>
            <a:r>
              <a:rPr lang="nl-NL" dirty="0"/>
              <a:t>Leerlingen doen evt. practicum</a:t>
            </a:r>
          </a:p>
          <a:p>
            <a:r>
              <a:rPr lang="nl-NL" dirty="0"/>
              <a:t>Docent bespreekt de opgaven.</a:t>
            </a:r>
          </a:p>
          <a:p>
            <a:r>
              <a:rPr lang="nl-NL" dirty="0"/>
              <a:t>Docent geeft een samenvatting.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3F13052D-378D-031E-AE21-453491DD28FF}"/>
              </a:ext>
            </a:extLst>
          </p:cNvPr>
          <p:cNvSpPr txBox="1">
            <a:spLocks/>
          </p:cNvSpPr>
          <p:nvPr/>
        </p:nvSpPr>
        <p:spPr>
          <a:xfrm>
            <a:off x="6243427" y="2125258"/>
            <a:ext cx="4572963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575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2575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25754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131445" indent="0">
              <a:buFont typeface="Noto Sans Symbols"/>
              <a:buNone/>
            </a:pPr>
            <a:r>
              <a:rPr lang="nl-NL" b="1" dirty="0"/>
              <a:t>Modeldidactiek les:</a:t>
            </a:r>
          </a:p>
          <a:p>
            <a:r>
              <a:rPr lang="nl-NL" dirty="0"/>
              <a:t>Leerlingen krijgen een opdracht.</a:t>
            </a:r>
          </a:p>
          <a:p>
            <a:r>
              <a:rPr lang="nl-NL" dirty="0"/>
              <a:t>Ze werken hieraan in kleine groepen op een whiteboard.</a:t>
            </a:r>
          </a:p>
          <a:p>
            <a:r>
              <a:rPr lang="nl-NL" dirty="0"/>
              <a:t>Docent loopt rond en stelt vragen.</a:t>
            </a:r>
          </a:p>
          <a:p>
            <a:r>
              <a:rPr lang="nl-NL" dirty="0"/>
              <a:t>Leerlingen presenteren hun resultaten.</a:t>
            </a:r>
          </a:p>
          <a:p>
            <a:r>
              <a:rPr lang="nl-NL" dirty="0"/>
              <a:t>Docent stimuleert discussie.</a:t>
            </a:r>
          </a:p>
          <a:p>
            <a:r>
              <a:rPr lang="nl-NL" dirty="0"/>
              <a:t>Docent checkt bij de klas de conclusies.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3297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a57b805b07_0_6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Ervaringen</a:t>
            </a:r>
            <a:endParaRPr/>
          </a:p>
        </p:txBody>
      </p:sp>
      <p:sp>
        <p:nvSpPr>
          <p:cNvPr id="241" name="Google Shape;241;g2a57b805b07_0_6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nl-NL" dirty="0">
                <a:latin typeface="Trebuchet MS"/>
                <a:ea typeface="Trebuchet MS"/>
                <a:cs typeface="Trebuchet MS"/>
                <a:sym typeface="Trebuchet MS"/>
              </a:rPr>
              <a:t>Hoge participatie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182880" lvl="0" indent="-17208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30"/>
              <a:buFont typeface="Trebuchet MS"/>
              <a:buChar char="▪"/>
            </a:pPr>
            <a:r>
              <a:rPr lang="nl-NL" dirty="0">
                <a:latin typeface="Trebuchet MS"/>
                <a:ea typeface="Trebuchet MS"/>
                <a:cs typeface="Trebuchet MS"/>
                <a:sym typeface="Trebuchet MS"/>
              </a:rPr>
              <a:t>Veel discussie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182880" lvl="0" indent="-17208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30"/>
              <a:buFont typeface="Trebuchet MS"/>
              <a:buChar char="▪"/>
            </a:pPr>
            <a:r>
              <a:rPr lang="nl-NL" dirty="0">
                <a:latin typeface="Trebuchet MS"/>
                <a:ea typeface="Trebuchet MS"/>
                <a:cs typeface="Trebuchet MS"/>
                <a:sym typeface="Trebuchet MS"/>
              </a:rPr>
              <a:t>Leerlingen leren van elkaar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182880" lvl="0" indent="-17208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30"/>
              <a:buFont typeface="Trebuchet MS"/>
              <a:buChar char="▪"/>
            </a:pPr>
            <a:r>
              <a:rPr lang="nl-NL" dirty="0">
                <a:latin typeface="Trebuchet MS"/>
                <a:ea typeface="Trebuchet MS"/>
                <a:cs typeface="Trebuchet MS"/>
                <a:sym typeface="Trebuchet MS"/>
              </a:rPr>
              <a:t>Veel verschillende vaardigheden komen samen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182880" lvl="0" indent="-17208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30"/>
              <a:buFont typeface="Trebuchet MS"/>
              <a:buChar char="▪"/>
            </a:pPr>
            <a:r>
              <a:rPr lang="nl-NL" dirty="0">
                <a:latin typeface="Trebuchet MS"/>
                <a:ea typeface="Trebuchet MS"/>
                <a:cs typeface="Trebuchet MS"/>
                <a:sym typeface="Trebuchet MS"/>
              </a:rPr>
              <a:t>Foute mentale modellen komen snel boven tafel</a:t>
            </a:r>
          </a:p>
          <a:p>
            <a:pPr marL="182880" indent="-172084">
              <a:lnSpc>
                <a:spcPct val="150000"/>
              </a:lnSpc>
              <a:spcBef>
                <a:spcPts val="0"/>
              </a:spcBef>
              <a:buFont typeface="Trebuchet MS"/>
              <a:buChar char="▪"/>
            </a:pPr>
            <a:r>
              <a:rPr lang="nl-NL" dirty="0">
                <a:latin typeface="Trebuchet MS"/>
                <a:ea typeface="Trebuchet MS"/>
                <a:cs typeface="Trebuchet MS"/>
                <a:sym typeface="Trebuchet MS"/>
              </a:rPr>
              <a:t>Rommelige mentale modellen resulteren in rommelige whiteboards</a:t>
            </a:r>
          </a:p>
          <a:p>
            <a:pPr marL="182880" lvl="0" indent="-1828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nl-NL" dirty="0">
                <a:latin typeface="Trebuchet MS"/>
                <a:ea typeface="Trebuchet MS"/>
                <a:cs typeface="Trebuchet MS"/>
                <a:sym typeface="Trebuchet MS"/>
              </a:rPr>
              <a:t>Leren blijkt uit consistente beschrijving in verschillende representaties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182880" lvl="0" indent="-17208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30"/>
              <a:buFont typeface="Trebuchet MS"/>
              <a:buChar char="▪"/>
            </a:pPr>
            <a:r>
              <a:rPr lang="nl-NL" dirty="0">
                <a:latin typeface="Trebuchet MS"/>
                <a:ea typeface="Trebuchet MS"/>
                <a:cs typeface="Trebuchet MS"/>
                <a:sym typeface="Trebuchet MS"/>
              </a:rPr>
              <a:t>Whiteboards worden steeds overzichtelijker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40762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 cap="none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Kanttekeningen</a:t>
            </a:r>
            <a:endParaRPr dirty="0"/>
          </a:p>
        </p:txBody>
      </p:sp>
      <p:sp>
        <p:nvSpPr>
          <p:cNvPr id="247" name="Google Shape;247;p16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Lastig om goede verhouding te krijgen tussen “sommen” maken en Modeldidaktiek</a:t>
            </a:r>
            <a:endParaRPr/>
          </a:p>
          <a:p>
            <a:pPr marL="182880" lvl="0" indent="-18288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Hoe borg je de kennis die ze op de whiteboards op doen</a:t>
            </a:r>
            <a:endParaRPr/>
          </a:p>
          <a:p>
            <a:pPr marL="182880" lvl="0" indent="-18288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Volgorde lesmateriaal en (sub)onderwerpen komen niet overeen met methode</a:t>
            </a:r>
            <a:endParaRPr/>
          </a:p>
          <a:p>
            <a:pPr marL="182880" lvl="0" indent="-18288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Verslagvaardigheden worden minder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PLG modeldidactiek</a:t>
            </a:r>
            <a:endParaRPr/>
          </a:p>
        </p:txBody>
      </p:sp>
      <p:sp>
        <p:nvSpPr>
          <p:cNvPr id="253" name="Google Shape;253;p17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6693221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82880" lvl="0" indent="-1828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40"/>
              <a:buChar char="▪"/>
            </a:pPr>
            <a:r>
              <a:rPr lang="nl-NL" sz="2400" dirty="0">
                <a:latin typeface="Trebuchet MS"/>
                <a:ea typeface="Trebuchet MS"/>
                <a:cs typeface="Trebuchet MS"/>
                <a:sym typeface="Trebuchet MS"/>
              </a:rPr>
              <a:t>Werkt samen met de American </a:t>
            </a:r>
            <a:r>
              <a:rPr lang="nl-NL" sz="2400" dirty="0" err="1">
                <a:latin typeface="Trebuchet MS"/>
                <a:ea typeface="Trebuchet MS"/>
                <a:cs typeface="Trebuchet MS"/>
                <a:sym typeface="Trebuchet MS"/>
              </a:rPr>
              <a:t>Modeling</a:t>
            </a:r>
            <a:r>
              <a:rPr lang="nl-NL" sz="2400" dirty="0">
                <a:latin typeface="Trebuchet MS"/>
                <a:ea typeface="Trebuchet MS"/>
                <a:cs typeface="Trebuchet MS"/>
                <a:sym typeface="Trebuchet MS"/>
              </a:rPr>
              <a:t> Teachers Association (AMTA) </a:t>
            </a:r>
            <a:endParaRPr dirty="0"/>
          </a:p>
          <a:p>
            <a:pPr marL="182880" lvl="0" indent="-18288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40"/>
              <a:buChar char="▪"/>
            </a:pPr>
            <a:r>
              <a:rPr lang="nl-NL" sz="2400" dirty="0">
                <a:latin typeface="Trebuchet MS"/>
                <a:ea typeface="Trebuchet MS"/>
                <a:cs typeface="Trebuchet MS"/>
                <a:sym typeface="Trebuchet MS"/>
              </a:rPr>
              <a:t>Vertaald en bewerkt het lesmateriaal van </a:t>
            </a:r>
            <a:r>
              <a:rPr lang="nl-NL" sz="2400" u="sng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www.modelinginstruction.org</a:t>
            </a: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182880" lvl="0" indent="-18288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40"/>
              <a:buChar char="▪"/>
            </a:pPr>
            <a:r>
              <a:rPr lang="nl-NL" sz="2400" dirty="0">
                <a:latin typeface="Trebuchet MS"/>
                <a:ea typeface="Trebuchet MS"/>
                <a:cs typeface="Trebuchet MS"/>
                <a:sym typeface="Trebuchet MS"/>
              </a:rPr>
              <a:t>Publiceert dit uiteindelijk op wikiwijs: </a:t>
            </a:r>
            <a:r>
              <a:rPr lang="nl-NL" sz="2400" dirty="0"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https://maken.wikiwijs.nl/203809/Modeldidactiek</a:t>
            </a:r>
            <a:endParaRPr lang="nl-NL"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182880" lvl="0" indent="-53338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</a:pPr>
            <a:endParaRPr sz="24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66F15C7-E550-F97D-6F5B-FA0C0E1D9E88}"/>
              </a:ext>
            </a:extLst>
          </p:cNvPr>
          <p:cNvSpPr txBox="1"/>
          <p:nvPr/>
        </p:nvSpPr>
        <p:spPr>
          <a:xfrm>
            <a:off x="9029506" y="4764025"/>
            <a:ext cx="2381250" cy="497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40"/>
            </a:pPr>
            <a:r>
              <a:rPr lang="nl-NL" sz="2000" dirty="0">
                <a:latin typeface="Trebuchet MS"/>
                <a:ea typeface="Trebuchet MS"/>
                <a:cs typeface="Trebuchet MS"/>
                <a:sym typeface="Trebuchet MS"/>
              </a:rPr>
              <a:t>Nieuwsbrief</a:t>
            </a:r>
            <a:endParaRPr lang="nl-NL" sz="2000" dirty="0"/>
          </a:p>
        </p:txBody>
      </p:sp>
      <p:pic>
        <p:nvPicPr>
          <p:cNvPr id="4" name="Afbeelding 3" descr="Afbeelding met patroon, plein, Symmetrie, kunst&#10;&#10;Door AI gegenereerde inhoud is mogelijk onjuist.">
            <a:extLst>
              <a:ext uri="{FF2B5EF4-FFF2-40B4-BE49-F238E27FC236}">
                <a16:creationId xmlns:a16="http://schemas.microsoft.com/office/drawing/2014/main" id="{B1B2F6F5-CEA7-531B-8320-8E76316E36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583" y="1760141"/>
            <a:ext cx="3003884" cy="30038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Toekomstplannen (kort)</a:t>
            </a:r>
            <a:endParaRPr/>
          </a:p>
        </p:txBody>
      </p:sp>
      <p:sp>
        <p:nvSpPr>
          <p:cNvPr id="265" name="Google Shape;265;p19"/>
          <p:cNvSpPr txBox="1">
            <a:spLocks noGrp="1"/>
          </p:cNvSpPr>
          <p:nvPr>
            <p:ph type="body" idx="1"/>
          </p:nvPr>
        </p:nvSpPr>
        <p:spPr>
          <a:xfrm>
            <a:off x="1069848" y="3801978"/>
            <a:ext cx="7208520" cy="2370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182880" lvl="0" indent="-182880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SzPct val="85000"/>
              <a:buChar char="▪"/>
            </a:pPr>
            <a:r>
              <a:rPr lang="nl-NL" sz="2600" dirty="0">
                <a:latin typeface="Trebuchet MS"/>
                <a:ea typeface="Trebuchet MS"/>
                <a:cs typeface="Trebuchet MS"/>
                <a:sym typeface="Trebuchet MS"/>
              </a:rPr>
              <a:t>Verdiepingscursus door Dr. Mark Lattery (US)</a:t>
            </a:r>
            <a:endParaRPr dirty="0"/>
          </a:p>
          <a:p>
            <a:pPr marL="457200" lvl="1" indent="-182880" algn="l" rtl="0">
              <a:lnSpc>
                <a:spcPct val="160000"/>
              </a:lnSpc>
              <a:spcBef>
                <a:spcPts val="400"/>
              </a:spcBef>
              <a:spcAft>
                <a:spcPts val="0"/>
              </a:spcAft>
              <a:buSzPct val="85000"/>
              <a:buChar char="▪"/>
            </a:pPr>
            <a:r>
              <a:rPr lang="nl-NL" sz="2600" dirty="0">
                <a:latin typeface="Trebuchet MS"/>
                <a:ea typeface="Trebuchet MS"/>
                <a:cs typeface="Trebuchet MS"/>
                <a:sym typeface="Trebuchet MS"/>
              </a:rPr>
              <a:t>maart – dec 2026</a:t>
            </a:r>
            <a:endParaRPr dirty="0"/>
          </a:p>
          <a:p>
            <a:pPr marL="457200" lvl="1" indent="-182880" algn="l" rtl="0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SzPct val="85000"/>
              <a:buChar char="▪"/>
            </a:pPr>
            <a:r>
              <a:rPr lang="nl-NL" sz="2600" dirty="0">
                <a:latin typeface="Trebuchet MS"/>
                <a:ea typeface="Trebuchet MS"/>
                <a:cs typeface="Trebuchet MS"/>
                <a:sym typeface="Trebuchet MS"/>
              </a:rPr>
              <a:t>Asynchroon en online</a:t>
            </a:r>
          </a:p>
          <a:p>
            <a:pPr marL="457200" lvl="1" indent="-182880" algn="l" rtl="0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SzPct val="85000"/>
              <a:buChar char="▪"/>
            </a:pPr>
            <a:r>
              <a:rPr lang="nl-NL" sz="2600" dirty="0">
                <a:latin typeface="Trebuchet MS"/>
                <a:ea typeface="Trebuchet MS"/>
                <a:cs typeface="Trebuchet MS"/>
                <a:sym typeface="Trebuchet MS"/>
              </a:rPr>
              <a:t>Meer info op wikiwijs</a:t>
            </a:r>
          </a:p>
          <a:p>
            <a:pPr marL="457200" lvl="1" indent="-11487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None/>
            </a:pP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6" name="Google Shape;26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8368" y="3590925"/>
            <a:ext cx="2438400" cy="25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05;p70">
            <a:extLst>
              <a:ext uri="{FF2B5EF4-FFF2-40B4-BE49-F238E27FC236}">
                <a16:creationId xmlns:a16="http://schemas.microsoft.com/office/drawing/2014/main" id="{64AB23ED-CECE-3456-9B52-76540D651A74}"/>
              </a:ext>
            </a:extLst>
          </p:cNvPr>
          <p:cNvSpPr txBox="1"/>
          <p:nvPr/>
        </p:nvSpPr>
        <p:spPr>
          <a:xfrm>
            <a:off x="1063752" y="1816763"/>
            <a:ext cx="10267863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600" b="1" i="0" u="none" strike="noStrike" cap="none" dirty="0">
                <a:solidFill>
                  <a:srgbClr val="000000"/>
                </a:solidFill>
                <a:latin typeface="Trebuchet MS" panose="020B0603020202020204" pitchFamily="34" charset="0"/>
                <a:sym typeface="Arial"/>
              </a:rPr>
              <a:t>Drie PLG bijeenkomsten:</a:t>
            </a:r>
            <a:endParaRPr dirty="0">
              <a:latin typeface="Trebuchet MS" panose="020B0603020202020204" pitchFamily="34" charset="0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600" b="0" i="0" u="none" strike="noStrike" cap="none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  <a:sym typeface="Arial"/>
              </a:rPr>
              <a:t>Sessie 1:    donderdag 2 oktober 2025, </a:t>
            </a:r>
            <a:r>
              <a:rPr lang="nl-NL" sz="2600" b="0" i="0" u="none" strike="noStrike" cap="none" dirty="0" err="1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  <a:sym typeface="Arial"/>
              </a:rPr>
              <a:t>Ichtush</a:t>
            </a:r>
            <a:r>
              <a:rPr lang="nl-NL" sz="2600" b="0" i="0" u="none" strike="noStrike" cap="none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  <a:sym typeface="Arial"/>
              </a:rPr>
              <a:t> Lyceum, Haarlem</a:t>
            </a:r>
            <a:endParaRPr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600" b="0" i="0" u="none" strike="noStrike" cap="none" dirty="0">
                <a:solidFill>
                  <a:srgbClr val="383838"/>
                </a:solidFill>
                <a:latin typeface="Trebuchet MS" panose="020B0603020202020204" pitchFamily="34" charset="0"/>
                <a:sym typeface="Arial"/>
              </a:rPr>
              <a:t>Sessie 2:    dinsdag 3 februari 2026, Martinus College, Grootebroek</a:t>
            </a:r>
            <a:endParaRPr dirty="0">
              <a:latin typeface="Trebuchet MS" panose="020B0603020202020204" pitchFamily="34" charset="0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600" b="0" i="0" u="none" strike="noStrike" cap="none" dirty="0">
                <a:solidFill>
                  <a:srgbClr val="383838"/>
                </a:solidFill>
                <a:latin typeface="Trebuchet MS" panose="020B0603020202020204" pitchFamily="34" charset="0"/>
                <a:sym typeface="Arial"/>
              </a:rPr>
              <a:t>Sessie 3:    </a:t>
            </a:r>
            <a:r>
              <a:rPr lang="nl-NL" sz="2600" dirty="0">
                <a:solidFill>
                  <a:srgbClr val="383838"/>
                </a:solidFill>
                <a:latin typeface="Trebuchet MS" panose="020B0603020202020204" pitchFamily="34" charset="0"/>
              </a:rPr>
              <a:t>dinsdag </a:t>
            </a:r>
            <a:r>
              <a:rPr lang="nl-NL" sz="2600" b="0" i="0" u="none" strike="noStrike" cap="none" dirty="0">
                <a:solidFill>
                  <a:srgbClr val="383838"/>
                </a:solidFill>
                <a:latin typeface="Trebuchet MS" panose="020B0603020202020204" pitchFamily="34" charset="0"/>
                <a:sym typeface="Arial"/>
              </a:rPr>
              <a:t>13 april 2026, </a:t>
            </a:r>
            <a:r>
              <a:rPr lang="nl-NL" sz="2600" b="0" i="0" u="none" strike="noStrike" cap="none" dirty="0" err="1">
                <a:solidFill>
                  <a:srgbClr val="383838"/>
                </a:solidFill>
                <a:latin typeface="Trebuchet MS" panose="020B0603020202020204" pitchFamily="34" charset="0"/>
                <a:sym typeface="Arial"/>
              </a:rPr>
              <a:t>Murmellius</a:t>
            </a:r>
            <a:r>
              <a:rPr lang="nl-NL" sz="2600" b="0" i="0" u="none" strike="noStrike" cap="none" dirty="0">
                <a:solidFill>
                  <a:srgbClr val="383838"/>
                </a:solidFill>
                <a:latin typeface="Trebuchet MS" panose="020B0603020202020204" pitchFamily="34" charset="0"/>
                <a:sym typeface="Arial"/>
              </a:rPr>
              <a:t> Gymnasium, Alkmaar</a:t>
            </a:r>
            <a:endParaRPr sz="2600" b="0" i="0" u="none" strike="noStrike" cap="none" dirty="0">
              <a:solidFill>
                <a:srgbClr val="000000"/>
              </a:solidFill>
              <a:latin typeface="Trebuchet MS" panose="020B0603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PROGRAMMA</a:t>
            </a: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9" name="Google Shape;119;p2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-97155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1530"/>
              <a:buChar char="▪"/>
            </a:pPr>
            <a:r>
              <a:rPr lang="nl-NL" sz="1800" b="0" i="0" u="none" strike="no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Introductie / theorie</a:t>
            </a:r>
            <a:endParaRPr sz="1800" b="0" i="0" u="none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lvl="0" indent="-97155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1530"/>
              <a:buChar char="▪"/>
            </a:pPr>
            <a:r>
              <a:rPr lang="nl-NL" sz="1800" b="0" i="0" u="none" strike="no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Modeldidactiek activiteit (leerling modus)</a:t>
            </a:r>
            <a:endParaRPr sz="1800" b="0" i="0" u="none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lvl="0" indent="-97155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1530"/>
              <a:buChar char="▪"/>
            </a:pPr>
            <a:r>
              <a:rPr lang="nl-NL" sz="1800" b="0" i="0" u="none" strike="no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Activiteit bespreken (leerling modus) </a:t>
            </a:r>
            <a:endParaRPr sz="1800" b="0" i="0" u="none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lvl="0" indent="-97155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1530"/>
              <a:buChar char="▪"/>
            </a:pPr>
            <a:r>
              <a:rPr lang="nl-NL" sz="1800" b="0" i="0" u="none" strike="no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Activiteit bespreken (docent modus)</a:t>
            </a:r>
            <a:endParaRPr sz="1800" b="0" i="0" u="none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lvl="0" indent="-97155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1530"/>
              <a:buChar char="▪"/>
            </a:pPr>
            <a:r>
              <a:rPr lang="nl-NL" sz="1800" b="0" i="0" u="none" strike="noStrik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PLG Modeldidactiek</a:t>
            </a:r>
            <a:endParaRPr sz="1800" b="0" i="0" u="none" strike="noStrike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7492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0"/>
              <a:buFont typeface="Trebuchet MS"/>
              <a:buNone/>
            </a:pPr>
            <a:r>
              <a:rPr lang="nl-NL" cap="none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Theorie</a:t>
            </a:r>
            <a:endParaRPr dirty="0"/>
          </a:p>
        </p:txBody>
      </p:sp>
      <p:sp>
        <p:nvSpPr>
          <p:cNvPr id="152" name="Google Shape;152;p6"/>
          <p:cNvSpPr txBox="1">
            <a:spLocks noGrp="1"/>
          </p:cNvSpPr>
          <p:nvPr>
            <p:ph type="body" idx="1"/>
          </p:nvPr>
        </p:nvSpPr>
        <p:spPr>
          <a:xfrm>
            <a:off x="2167128" y="5067300"/>
            <a:ext cx="9453372" cy="1019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nl-NL" sz="2400" dirty="0"/>
              <a:t>Wat is Modeldidactiek?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428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309128" y="1040152"/>
            <a:ext cx="10640568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Welke plaatjes laten een model zien?</a:t>
            </a:r>
            <a:endParaRPr/>
          </a:p>
        </p:txBody>
      </p:sp>
      <p:pic>
        <p:nvPicPr>
          <p:cNvPr id="126" name="Google Shape;126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44607" y="4396863"/>
            <a:ext cx="2143125" cy="142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 descr="Opgave van s,t-grafiek naar v,t-grafiek | Kracht en beweg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0137" y="1844824"/>
            <a:ext cx="3072341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 descr="Buienradar.nl - Actuele neerslag, weerbericht, weersverwachting,  sneeuwradar en satellietbeeld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1917" y="4201014"/>
            <a:ext cx="2900561" cy="1684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 descr="Afbeelding met tekst, accessoire, email&#10;&#10;Automatisch gegenereerde beschrijv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66808" y="2342885"/>
            <a:ext cx="1806195" cy="180619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 txBox="1"/>
          <p:nvPr/>
        </p:nvSpPr>
        <p:spPr>
          <a:xfrm>
            <a:off x="5177012" y="2122461"/>
            <a:ext cx="2143125" cy="51860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3" descr="Betaplus Natuurkunde - C1.3 Rekenen en meten aan krachte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58730" y="4149080"/>
            <a:ext cx="2530634" cy="1423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Wat is het?</a:t>
            </a:r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body" idx="1"/>
          </p:nvPr>
        </p:nvSpPr>
        <p:spPr>
          <a:xfrm>
            <a:off x="5567560" y="2352876"/>
            <a:ext cx="6233070" cy="385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1428"/>
              <a:buChar char="▪"/>
            </a:pPr>
            <a:r>
              <a:rPr lang="nl-NL" sz="2800">
                <a:latin typeface="Trebuchet MS"/>
                <a:ea typeface="Trebuchet MS"/>
                <a:cs typeface="Trebuchet MS"/>
                <a:sym typeface="Trebuchet MS"/>
              </a:rPr>
              <a:t>Gebaseerd op Modeling Instruction</a:t>
            </a:r>
            <a:endParaRPr/>
          </a:p>
          <a:p>
            <a:pPr marL="182880" lvl="0" indent="-31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21428"/>
              <a:buNone/>
            </a:pP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21428"/>
              <a:buChar char="▪"/>
            </a:pPr>
            <a:r>
              <a:rPr lang="nl-NL" sz="2800">
                <a:latin typeface="Trebuchet MS"/>
                <a:ea typeface="Trebuchet MS"/>
                <a:cs typeface="Trebuchet MS"/>
                <a:sym typeface="Trebuchet MS"/>
              </a:rPr>
              <a:t>Modeling Instruction is:</a:t>
            </a:r>
            <a:endParaRPr/>
          </a:p>
          <a:p>
            <a:pPr marL="342900" lvl="0" indent="-34290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SzPct val="99350"/>
              <a:buFont typeface="Arial"/>
              <a:buAutoNum type="arabicPeriod"/>
            </a:pPr>
            <a:r>
              <a:rPr lang="nl-NL" sz="2200" u="none" strike="noStrike">
                <a:latin typeface="Calibri"/>
                <a:ea typeface="Calibri"/>
                <a:cs typeface="Calibri"/>
                <a:sym typeface="Calibri"/>
              </a:rPr>
              <a:t>De leerstof is opgedeeld in modellen</a:t>
            </a:r>
            <a:endParaRPr/>
          </a:p>
          <a:p>
            <a:pPr marL="342900" lvl="0" indent="-34290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SzPct val="99350"/>
              <a:buFont typeface="Arial"/>
              <a:buAutoNum type="arabicPeriod"/>
            </a:pPr>
            <a:r>
              <a:rPr lang="nl-NL" sz="2200" u="none" strike="noStrike">
                <a:latin typeface="Calibri"/>
                <a:ea typeface="Calibri"/>
                <a:cs typeface="Calibri"/>
                <a:sym typeface="Calibri"/>
              </a:rPr>
              <a:t>Gestuurd ontwikkelen van modellen </a:t>
            </a:r>
            <a:endParaRPr/>
          </a:p>
          <a:p>
            <a:pPr marL="342900" lvl="0" indent="-34290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SzPct val="99350"/>
              <a:buFont typeface="Arial"/>
              <a:buAutoNum type="arabicPeriod"/>
            </a:pPr>
            <a:r>
              <a:rPr lang="nl-NL" sz="2200" u="none" strike="noStrike">
                <a:latin typeface="Calibri"/>
                <a:ea typeface="Calibri"/>
                <a:cs typeface="Calibri"/>
                <a:sym typeface="Calibri"/>
              </a:rPr>
              <a:t>Experimenten als basis </a:t>
            </a:r>
            <a:endParaRPr/>
          </a:p>
          <a:p>
            <a:pPr marL="342900" lvl="0" indent="-34290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SzPct val="99350"/>
              <a:buFont typeface="Arial"/>
              <a:buAutoNum type="arabicPeriod"/>
            </a:pPr>
            <a:r>
              <a:rPr lang="nl-NL" sz="2200" u="none" strike="noStrike">
                <a:latin typeface="Calibri"/>
                <a:ea typeface="Calibri"/>
                <a:cs typeface="Calibri"/>
                <a:sym typeface="Calibri"/>
              </a:rPr>
              <a:t>Leren van elkaars denkbeelden</a:t>
            </a:r>
            <a:endParaRPr/>
          </a:p>
          <a:p>
            <a:pPr marL="342900" lvl="0" indent="-34290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SzPct val="99350"/>
              <a:buFont typeface="Arial"/>
              <a:buAutoNum type="arabicPeriod"/>
            </a:pPr>
            <a:r>
              <a:rPr lang="nl-NL" sz="2200" u="none" strike="noStrike">
                <a:latin typeface="Calibri"/>
                <a:ea typeface="Calibri"/>
                <a:cs typeface="Calibri"/>
                <a:sym typeface="Calibri"/>
              </a:rPr>
              <a:t>Samenwerkend leren</a:t>
            </a:r>
            <a:endParaRPr/>
          </a:p>
          <a:p>
            <a:pPr marL="342900" lvl="0" indent="-342900" algn="l" rtl="0">
              <a:lnSpc>
                <a:spcPct val="107000"/>
              </a:lnSpc>
              <a:spcBef>
                <a:spcPts val="2000"/>
              </a:spcBef>
              <a:spcAft>
                <a:spcPts val="800"/>
              </a:spcAft>
              <a:buSzPct val="99350"/>
              <a:buFont typeface="Arial"/>
              <a:buAutoNum type="arabicPeriod"/>
            </a:pPr>
            <a:r>
              <a:rPr lang="nl-NL" sz="2200" u="none" strike="noStrike">
                <a:latin typeface="Calibri"/>
                <a:ea typeface="Calibri"/>
                <a:cs typeface="Calibri"/>
                <a:sym typeface="Calibri"/>
              </a:rPr>
              <a:t>Actieve rol leerlingen</a:t>
            </a:r>
            <a:endParaRPr/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03" y="2480731"/>
            <a:ext cx="4903470" cy="3219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92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Modellen samenvoegen</a:t>
            </a:r>
            <a:endParaRPr/>
          </a:p>
        </p:txBody>
      </p:sp>
      <p:sp>
        <p:nvSpPr>
          <p:cNvPr id="184" name="Google Shape;184;p11"/>
          <p:cNvSpPr txBox="1">
            <a:spLocks noGrp="1"/>
          </p:cNvSpPr>
          <p:nvPr>
            <p:ph type="body" idx="1"/>
          </p:nvPr>
        </p:nvSpPr>
        <p:spPr>
          <a:xfrm>
            <a:off x="841248" y="1264158"/>
            <a:ext cx="3311652" cy="2164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nl-NL" dirty="0">
                <a:latin typeface="Trebuchet MS"/>
                <a:ea typeface="Trebuchet MS"/>
                <a:cs typeface="Trebuchet MS"/>
                <a:sym typeface="Trebuchet MS"/>
              </a:rPr>
              <a:t>Conceptueel model</a:t>
            </a:r>
            <a:endParaRPr dirty="0"/>
          </a:p>
        </p:txBody>
      </p:sp>
      <p:sp>
        <p:nvSpPr>
          <p:cNvPr id="185" name="Google Shape;185;p11"/>
          <p:cNvSpPr txBox="1"/>
          <p:nvPr/>
        </p:nvSpPr>
        <p:spPr>
          <a:xfrm>
            <a:off x="7139473" y="1510665"/>
            <a:ext cx="3311652" cy="216484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917" t="-337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 dirty="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1"/>
          <p:cNvSpPr txBox="1"/>
          <p:nvPr/>
        </p:nvSpPr>
        <p:spPr>
          <a:xfrm>
            <a:off x="1063752" y="3943350"/>
            <a:ext cx="3311652" cy="2164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nl-NL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Natuurkundig model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7492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82880" marR="0" lvl="0" indent="-7492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1"/>
          <p:cNvSpPr txBox="1"/>
          <p:nvPr/>
        </p:nvSpPr>
        <p:spPr>
          <a:xfrm>
            <a:off x="6917055" y="4110344"/>
            <a:ext cx="3311652" cy="2164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</a:pPr>
            <a:r>
              <a:rPr lang="nl-NL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Werkelijkheid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075921C-5BF5-4735-F7D3-38CF90202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473" y="4463052"/>
            <a:ext cx="2615946" cy="183162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9A5CCD3-8083-984D-302B-5F7D8CF75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173" y="1598365"/>
            <a:ext cx="1701789" cy="117410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2242F1A-040B-AFA2-5E0B-452C906C26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781" y="4351586"/>
            <a:ext cx="3329505" cy="155760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C0FFB86-5AF5-C17A-F2E9-CBCD7C919A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3579" y="1795910"/>
            <a:ext cx="2497172" cy="1712603"/>
          </a:xfrm>
          <a:prstGeom prst="rect">
            <a:avLst/>
          </a:prstGeom>
        </p:spPr>
      </p:pic>
      <p:sp>
        <p:nvSpPr>
          <p:cNvPr id="12" name="Pijl: links 11">
            <a:extLst>
              <a:ext uri="{FF2B5EF4-FFF2-40B4-BE49-F238E27FC236}">
                <a16:creationId xmlns:a16="http://schemas.microsoft.com/office/drawing/2014/main" id="{D4D7236C-8DDA-A096-E368-A404DE3794C6}"/>
              </a:ext>
            </a:extLst>
          </p:cNvPr>
          <p:cNvSpPr/>
          <p:nvPr/>
        </p:nvSpPr>
        <p:spPr>
          <a:xfrm>
            <a:off x="4072492" y="4816221"/>
            <a:ext cx="1943100" cy="4191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: links 12">
            <a:extLst>
              <a:ext uri="{FF2B5EF4-FFF2-40B4-BE49-F238E27FC236}">
                <a16:creationId xmlns:a16="http://schemas.microsoft.com/office/drawing/2014/main" id="{048729F4-ED83-4211-CD63-DEAA8E11B147}"/>
              </a:ext>
            </a:extLst>
          </p:cNvPr>
          <p:cNvSpPr/>
          <p:nvPr/>
        </p:nvSpPr>
        <p:spPr>
          <a:xfrm>
            <a:off x="4152900" y="2027583"/>
            <a:ext cx="1862692" cy="4191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: omhoog 13">
            <a:extLst>
              <a:ext uri="{FF2B5EF4-FFF2-40B4-BE49-F238E27FC236}">
                <a16:creationId xmlns:a16="http://schemas.microsoft.com/office/drawing/2014/main" id="{ADB97236-5DD8-8DE4-D3D9-9F29EC470E0F}"/>
              </a:ext>
            </a:extLst>
          </p:cNvPr>
          <p:cNvSpPr/>
          <p:nvPr/>
        </p:nvSpPr>
        <p:spPr>
          <a:xfrm>
            <a:off x="2027583" y="2902557"/>
            <a:ext cx="377687" cy="77295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: omlaag 14">
            <a:extLst>
              <a:ext uri="{FF2B5EF4-FFF2-40B4-BE49-F238E27FC236}">
                <a16:creationId xmlns:a16="http://schemas.microsoft.com/office/drawing/2014/main" id="{13D9501E-290D-88FD-B489-89733839A5CC}"/>
              </a:ext>
            </a:extLst>
          </p:cNvPr>
          <p:cNvSpPr/>
          <p:nvPr/>
        </p:nvSpPr>
        <p:spPr>
          <a:xfrm rot="10800000">
            <a:off x="7139473" y="2872160"/>
            <a:ext cx="377687" cy="106183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682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0"/>
              <a:buFont typeface="Trebuchet MS"/>
              <a:buNone/>
            </a:pPr>
            <a:r>
              <a:rPr lang="nl-NL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Activiteit</a:t>
            </a:r>
            <a:endParaRPr/>
          </a:p>
        </p:txBody>
      </p:sp>
      <p:sp>
        <p:nvSpPr>
          <p:cNvPr id="152" name="Google Shape;152;p6"/>
          <p:cNvSpPr txBox="1">
            <a:spLocks noGrp="1"/>
          </p:cNvSpPr>
          <p:nvPr>
            <p:ph type="body" idx="1"/>
          </p:nvPr>
        </p:nvSpPr>
        <p:spPr>
          <a:xfrm>
            <a:off x="2167128" y="5067300"/>
            <a:ext cx="9453372" cy="1019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nl-NL" sz="2400" dirty="0"/>
              <a:t>En hoe zit het met de dichtheid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 dirty="0">
                <a:solidFill>
                  <a:srgbClr val="C00000"/>
                </a:solidFill>
                <a:latin typeface="Trebuchet MS"/>
                <a:sym typeface="Trebuchet MS"/>
              </a:rPr>
              <a:t>Dichtheid</a:t>
            </a:r>
            <a:endParaRPr dirty="0"/>
          </a:p>
        </p:txBody>
      </p:sp>
      <p:sp>
        <p:nvSpPr>
          <p:cNvPr id="158" name="Google Shape;158;p7"/>
          <p:cNvSpPr txBox="1">
            <a:spLocks noGrp="1"/>
          </p:cNvSpPr>
          <p:nvPr>
            <p:ph type="body" idx="1"/>
          </p:nvPr>
        </p:nvSpPr>
        <p:spPr>
          <a:xfrm>
            <a:off x="1063752" y="1909960"/>
            <a:ext cx="10753110" cy="426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91121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None/>
            </a:pPr>
            <a:r>
              <a:rPr lang="nl-NL" dirty="0">
                <a:latin typeface="Trebuchet MS" panose="020B0603020202020204" pitchFamily="34" charset="0"/>
              </a:rPr>
              <a:t>Klassieke benadering</a:t>
            </a:r>
          </a:p>
          <a:p>
            <a:pPr marL="182880" lvl="0" indent="-91121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None/>
            </a:pPr>
            <a:r>
              <a:rPr lang="nl-NL" dirty="0">
                <a:latin typeface="Trebuchet MS" panose="020B0603020202020204" pitchFamily="34" charset="0"/>
              </a:rPr>
              <a:t>Leerling krijgt blokjes van verschillende materialen</a:t>
            </a:r>
          </a:p>
          <a:p>
            <a:pPr marL="182880" lvl="0" indent="-91121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None/>
            </a:pPr>
            <a:r>
              <a:rPr lang="nl-NL" dirty="0">
                <a:latin typeface="Trebuchet MS" panose="020B0603020202020204" pitchFamily="34" charset="0"/>
              </a:rPr>
              <a:t>Gaat meten en wegen</a:t>
            </a:r>
          </a:p>
          <a:p>
            <a:pPr marL="182880" lvl="0" indent="-91121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None/>
            </a:pPr>
            <a:r>
              <a:rPr lang="nl-NL" dirty="0">
                <a:latin typeface="Trebuchet MS" panose="020B0603020202020204" pitchFamily="34" charset="0"/>
              </a:rPr>
              <a:t>Berekend de dichtheid en zoekt op welke stof het is </a:t>
            </a:r>
          </a:p>
          <a:p>
            <a:pPr marL="182880" lvl="0" indent="-91121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None/>
            </a:pPr>
            <a:endParaRPr lang="nl-NL" dirty="0">
              <a:latin typeface="Trebuchet MS" panose="020B0603020202020204" pitchFamily="34" charset="0"/>
            </a:endParaRPr>
          </a:p>
          <a:p>
            <a:pPr marL="182880" lvl="0" indent="-91121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None/>
            </a:pPr>
            <a:r>
              <a:rPr lang="nl-NL" dirty="0">
                <a:latin typeface="Trebuchet MS" panose="020B0603020202020204" pitchFamily="34" charset="0"/>
              </a:rPr>
              <a:t>Modeldidaktiek</a:t>
            </a:r>
          </a:p>
          <a:p>
            <a:pPr marL="182880" lvl="0" indent="-91121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None/>
            </a:pPr>
            <a:r>
              <a:rPr lang="nl-NL" dirty="0">
                <a:latin typeface="Trebuchet MS" panose="020B0603020202020204" pitchFamily="34" charset="0"/>
              </a:rPr>
              <a:t>Uitgaan van het model (de formule)</a:t>
            </a:r>
          </a:p>
          <a:p>
            <a:pPr marL="182880" lvl="0" indent="-91121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None/>
            </a:pPr>
            <a:r>
              <a:rPr lang="nl-NL" dirty="0">
                <a:latin typeface="Trebuchet MS" panose="020B0603020202020204" pitchFamily="34" charset="0"/>
              </a:rPr>
              <a:t>Verschillende representaties</a:t>
            </a:r>
          </a:p>
          <a:p>
            <a:pPr marL="182880" lvl="0" indent="-91121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None/>
            </a:pPr>
            <a:r>
              <a:rPr lang="nl-NL" dirty="0">
                <a:latin typeface="Trebuchet MS" panose="020B0603020202020204" pitchFamily="34" charset="0"/>
              </a:rPr>
              <a:t>Zelf eens doen?</a:t>
            </a:r>
            <a:endParaRPr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>
            <a:off x="1250269" y="722081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nl-NL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Dichtheid</a:t>
            </a:r>
            <a:endParaRPr cap="none" dirty="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4" name="Google Shape;164;p8"/>
          <p:cNvSpPr txBox="1">
            <a:spLocks noGrp="1"/>
          </p:cNvSpPr>
          <p:nvPr>
            <p:ph type="body" idx="1"/>
          </p:nvPr>
        </p:nvSpPr>
        <p:spPr>
          <a:xfrm>
            <a:off x="1250268" y="2166257"/>
            <a:ext cx="9589181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nl-NL" sz="2400" dirty="0">
                <a:latin typeface="Trebuchet MS"/>
                <a:sym typeface="Trebuchet MS"/>
              </a:rPr>
              <a:t>Welke grootheden kun je meten aan een blokje.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nl-NL" sz="2400" dirty="0">
                <a:latin typeface="Trebuchet MS"/>
                <a:sym typeface="Trebuchet MS"/>
              </a:rPr>
              <a:t>Inhoud of Volume    wiskunde of </a:t>
            </a:r>
            <a:r>
              <a:rPr lang="nl-NL" sz="2400" dirty="0" err="1">
                <a:latin typeface="Trebuchet MS"/>
                <a:sym typeface="Trebuchet MS"/>
              </a:rPr>
              <a:t>nask</a:t>
            </a:r>
            <a:r>
              <a:rPr lang="nl-NL" sz="2400" dirty="0">
                <a:latin typeface="Trebuchet MS"/>
                <a:sym typeface="Trebuchet MS"/>
              </a:rPr>
              <a:t> 2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nl-NL" sz="2400" dirty="0">
                <a:latin typeface="Trebuchet MS"/>
                <a:ea typeface="Trebuchet MS"/>
                <a:cs typeface="Trebuchet MS"/>
                <a:sym typeface="Trebuchet MS"/>
              </a:rPr>
              <a:t>Welke variabelen kunnen we kiezen?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nl-NL" sz="2400" dirty="0">
                <a:latin typeface="Trebuchet MS"/>
                <a:sym typeface="Trebuchet MS"/>
              </a:rPr>
              <a:t>Wat plaatsen we op welke as in een grafiek?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nl-NL" sz="2400" dirty="0">
                <a:latin typeface="Trebuchet MS"/>
                <a:ea typeface="Trebuchet MS"/>
                <a:cs typeface="Trebuchet MS"/>
                <a:sym typeface="Trebuchet MS"/>
              </a:rPr>
              <a:t>Wat moeten we gelijk houden hier?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nl-NL" sz="2400" dirty="0">
                <a:latin typeface="Trebuchet MS"/>
                <a:sym typeface="Trebuchet MS"/>
              </a:rPr>
              <a:t>En hoe zit het als je niets hebt. Het vrije punt.</a:t>
            </a:r>
            <a:endParaRPr dirty="0"/>
          </a:p>
          <a:p>
            <a:pPr marL="3429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sz="2800" dirty="0"/>
          </a:p>
          <a:p>
            <a:pPr marL="3429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 dirty="0"/>
          </a:p>
          <a:p>
            <a:pPr marL="3429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 dirty="0"/>
          </a:p>
          <a:p>
            <a:pPr marL="891539" lvl="2" indent="-24129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outtype">
  <a:themeElements>
    <a:clrScheme name="Houttype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798</Words>
  <Application>Microsoft Office PowerPoint</Application>
  <PresentationFormat>Breedbeeld</PresentationFormat>
  <Paragraphs>134</Paragraphs>
  <Slides>17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Noto Sans Symbols</vt:lpstr>
      <vt:lpstr>Rockwell</vt:lpstr>
      <vt:lpstr>Trebuchet MS</vt:lpstr>
      <vt:lpstr>Houttype</vt:lpstr>
      <vt:lpstr>PowerPoint-presentatie</vt:lpstr>
      <vt:lpstr>PROGRAMMA</vt:lpstr>
      <vt:lpstr>Theorie</vt:lpstr>
      <vt:lpstr>Welke plaatjes laten een model zien?</vt:lpstr>
      <vt:lpstr>Wat is het?</vt:lpstr>
      <vt:lpstr>Modellen samenvoegen</vt:lpstr>
      <vt:lpstr>Activiteit</vt:lpstr>
      <vt:lpstr>Dichtheid</vt:lpstr>
      <vt:lpstr>Dichtheid</vt:lpstr>
      <vt:lpstr>Nabespreken (leerling modus)</vt:lpstr>
      <vt:lpstr>Klassengesprek</vt:lpstr>
      <vt:lpstr>Nabespreken (docent modus)</vt:lpstr>
      <vt:lpstr>Traditioneel vs modeldidactiek</vt:lpstr>
      <vt:lpstr>Ervaringen</vt:lpstr>
      <vt:lpstr>Kanttekeningen</vt:lpstr>
      <vt:lpstr>PLG modeldidactiek</vt:lpstr>
      <vt:lpstr>Toekomstplannen (kort)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Onne Slooten</dc:creator>
  <cp:lastModifiedBy>E. Stevens</cp:lastModifiedBy>
  <cp:revision>2</cp:revision>
  <dcterms:created xsi:type="dcterms:W3CDTF">2022-09-20T10:25:20Z</dcterms:created>
  <dcterms:modified xsi:type="dcterms:W3CDTF">2025-12-11T20:23:09Z</dcterms:modified>
</cp:coreProperties>
</file>